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69" r:id="rId5"/>
    <p:sldId id="263" r:id="rId6"/>
    <p:sldId id="264" r:id="rId7"/>
    <p:sldId id="265" r:id="rId8"/>
    <p:sldId id="257" r:id="rId9"/>
    <p:sldId id="261" r:id="rId10"/>
    <p:sldId id="258" r:id="rId11"/>
    <p:sldId id="266" r:id="rId12"/>
    <p:sldId id="267" r:id="rId13"/>
    <p:sldId id="270" r:id="rId14"/>
    <p:sldId id="259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6T07:39:51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24575,'4'0'0,"-1"0"0,0 0 0,1 0 0,-1 0 0,0 0 0,1 0 0,-1 0 0,1 0 0,-1 0 0,0 0 0,1 0 0,-1 0 0,0 0 0,1 0 0,-1 0 0,0 0 0,1 0 0,-1 0 0,0 0 0,1 0 0,-1 0 0,0 0 0,1 0 0,-1 0 0,0 0 0,1 0 0,-1 0 0,1 0 0,-1 0 0,0 0 0,1 0 0,-1 0 0,0 0 0,1 0 0,-1 0 0,0 0 0,1 0 0,-1 0 0,0 0 0,1 0 0,-1 0 0,-1-1 0,1 0 0,0 0 0,1 1 0,1 0 0,-2 0 0,1 0 0,-1 0 0,0 0 0,1 0 0,0 0 0,0 0 0,2 0 0,-2 0 0,1 0 0,-2 0 0,1 0 0,-1 0 0,0 0 0,1 0 0,-1 0 0,2 0 0,-1 1 0,2 0 0,-2 2 0,1-3 0,-2 1 0,2-1 0,-1 0 0,0 2 0,0-2 0,-1 2 0,0-2 0,1 0 0,-1 0 0,0 0 0,2 0 0,-1 0 0,1 0 0,-2 0 0,1 0 0,-1 0 0,0 0 0,1 0 0,-1 0 0,0 0 0,1 0 0,-1 0 0,2 0 0,-1 0 0,2 0 0,-2 0 0,2 0 0,-2 0 0,1 0 0,-2 0 0,0 0 0,2 0 0,-1 0 0,1 0 0,-1 0 0,2 0 0,0 0 0,1 0 0,0 0 0,-1 0 0,1 0 0,-2 0 0,0 0 0,-1 0 0,-1 0 0,0 0 0,1 0 0,-1 0 0,2 0 0,0 0 0,0 0 0,2 0 0,-4 0 0,2 0 0,0 0 0,-1 0 0,1 0 0,-2 0 0,0 0 0,2 0 0,-1 0 0,2 0 0,-1 0 0,1 0 0,-2-2 0,1 2 0,-1-2 0,1 2 0,0 0 0,-2 0 0,2-1 0,-1 0 0,-1 0 0,2 1 0,-2 0 0,2 0 0,-1-2 0,-1 2 0,0-2 0,1 2 0,1-1 0,-2 1 0,4-2 0,-4 2 0,4 0 0,-2 0 0,2-1 0,-2 0 0,1 0 0,-2 1 0,2-2 0,-2 2 0,2-3 0,-2 2 0,2 0 0,-2-1 0,2 2 0,-2-2 0,1 2 0,-2-1 0,1 1 0,-1-2 0,0 2 0,2 0 0,-1 0 0,1 0 0,-2 0 0,0 0 0,2 0 0,-1 0 0,2 0 0,-2 0 0,1 0 0,-2 0 0,0 0 0,1 0 0,1 0 0,-2 0 0,4 0 0,1 0 0,-1 0 0,2 0 0,-5 0 0,0 0 0,-1 0 0,2 0 0,-1 0 0,2-2 0,-2 2 0,2-1 0,-1 1 0,2 0 0,0-2 0,3 2 0,-2-2 0,0 2 0,-1 0 0,-2 0 0,5-2 0,-2 1 0,20-1 0,-13 0 0,15 1 0,-16-1 0,1 2 0,0-2 0,0 1 0,-4-1 0,3 2 0,11 0 0,-11 0 0,9 0 0,-17 0 0,0 0 0,-1 0 0,1 0 0,-2 0 0,1 0 0,-2 0 0,0 0 0,1-1 0,-1 0 0,0 0 0,1 1 0,-1 0 0,2 0 0,-1-2 0,2 2 0,-2-2 0,1 2 0,-2 0 0,2 0 0,0 0 0,2 0 0,-1 0 0,1 0 0,0 0 0,-2 0 0,1 0 0,-2-1 0,1 1 0,-2-2 0,2 2 0,-1 0 0,2 0 0,-2 0 0,1 0 0,-2 0 0,0 0 0,1 0 0,-1 0 0,0-1 0,1 0 0,1 0 0,0 1 0,0 0 0,1-2 0,0 2 0,0-2 0,1 2 0,0 0 0,-1 0 0,0 0 0,-2 0 0,0 0 0,1 0 0,-2 0 0,2 0 0,-1 0 0,-1 0 0,0 0 0,1 0 0,0-1 0,0 0 0,1 0 0,-2 1 0,1 0 0,-1 0 0,0 0 0,1 0 0,-1 0 0,0 0 0,1 0 0,-1 0 0,0 0 0,1 0 0,-1 0 0,1 0 0,-1 0 0,0 0 0,2 1 0,-1 0 0,1 0 0,-2-1 0,0 0 0,1 2 0,-1-2 0,-1 1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6T07:39:56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81 24575,'2'-2'0,"-1"-1"0,4 3 0,0-3 0,1 2 0,0-2 0,-1 3 0,5-4 0,-2 4 0,6-2 0,-3-1 0,0 1 0,3-2 0,-6 1 0,6-1 0,-7 3 0,7-3 0,-6 4 0,5-3 0,-5 2 0,6 0 0,-6 0 0,2 1 0,-3 0 0,-1-2 0,1 2 0,-2-3 0,0 3 0,-2-2 0,1 2 0,1-1 0,-2 0 0,4-2 0,-2 3 0,1-3 0,0 1 0,0 0 0,-1 0 0,2 2 0,0-1 0,-1 1 0,1-2 0,0 0 0,-1 2 0,1-1 0,0 1 0,0 0 0,3-3 0,-3 3 0,4-2 0,-5 0 0,0 2 0,-2-2 0,1 2 0,-1 0 0,2 0 0,0 0 0,0 0 0,12 0 0,-5 0 0,5 0 0,-4 0 0,-6 0 0,6 0 0,-7 0 0,7 0 0,-3 0 0,11 0 0,-5 0 0,5 0 0,-7 0 0,0 0 0,-1 0 0,8 0 0,-6 2 0,2-1 0,-4 1 0,-3 0 0,0-1 0,-1 1 0,-5-2 0,0 0 0,-1 0 0,-1 0 0,0 2 0,1-2 0,1 1 0,0 1 0,1 0 0,1 1 0,3-1 0,-2 1 0,6 2 0,-8-1 0,4 2 0,-1-2 0,-3-2 0,4 2 0,-7-2 0,2-1 0,-1 2 0,2-1 0,0 2 0,0-1 0,-1-1 0,-2-1 0,2 1 0,-1 0 0,2 1 0,-2 0 0,1 1 0,-2-2 0,1 1 0,-1-2 0,0 3 0,1-1 0,-1 0 0,-1 1 0,1-1 0,-1 1 0,1-3 0,-1 2 0,-1-1 0,1 2 0,-2-1 0,3 0 0,-2 1 0,0 4 0,1-3 0,-2 5 0,1-5 0,-1 0 0,0 1 0,0-2 0,2 1 0,-2 0 0,2-2 0,-2 4 0,0-4 0,0 4 0,-2-3 0,2 2 0,-2-2 0,2 2 0,0-1 0,0 0 0,0 5 0,0-4 0,0 3 0,-1-3 0,0 0 0,0-1 0,1 0 0,-2-2 0,2 0 0,-1 1 0,-1-2 0,2 1 0,-3-3 0,2 3 0,-2-3 0,3 3 0,-3-1 0,1 2 0,-2-1 0,1 2 0,-2-2 0,1 4 0,-1-3 0,2 0 0,0 0 0,-2-1 0,1 2 0,-1-3 0,2 3 0,-2-4 0,1 4 0,-2-1 0,3 1 0,-1-3 0,2 1 0,-2-3 0,3 3 0,-3-3 0,3 3 0,-4-2 0,1 2 0,-1-1 0,0-1 0,1 2 0,-2-1 0,2 0 0,-2 1 0,2-2 0,-1 0 0,2 0 0,-2 0 0,1 0 0,-1-1 0,2 2 0,-2-2 0,1 2 0,-1-2 0,3 1 0,-2 0 0,0 0 0,-3-1 0,0 0 0,1 0 0,-1 0 0,0 2 0,2-2 0,-5 1 0,5-1 0,-3 2 0,4-2 0,1 2 0,-2-2 0,0 1 0,-1 0 0,0 0 0,-1-1 0,0 2 0,-1-2 0,2 1 0,2 1 0,0-2 0,-1 2 0,0-2 0,-2 0 0,0 0 0,1 0 0,-5 0 0,4 0 0,-7 0 0,2 0 0,1 0 0,1 0 0,3 1 0,0 0 0,1 0 0,0-1 0,-4 2 0,4-1 0,-4 1 0,3 0 0,0-2 0,1 1 0,-1 1 0,-5-2 0,4 2 0,-8-2 0,9 0 0,-14 0 0,7 2 0,-8-2 0,7 3 0,4-3 0,-3 0 0,7 0 0,-7 0 0,6 0 0,-6 0 0,6 0 0,-2 0 0,3 0 0,1 0 0,0 0 0,0 0 0,2 0 0,-2 0 0,0 0 0,0 0 0,-15 0 0,11 0 0,-11 0 0,14 0 0,1 0 0,-1-2 0,0 2 0,0-2 0,1 2 0,-1 0 0,0-1 0,2 0 0,-2 0 0,2 1 0,-2 0 0,1 0 0,-1 0 0,0 0 0,-3 0 0,-2-2 0,1 1 0,1-1 0,-1 2 0,4-2 0,-4 2 0,1-2 0,2 2 0,-2 0 0,2-1 0,2 1 0,-2-2 0,3 1 0,0 0 0,-2-2 0,2 3 0,-2-3 0,1 2 0,-1-2 0,1 3 0,0-3 0,2 1 0,-2 0 0,2-1 0,-1 1 0,2-1 0,-2-1 0,1 1 0,-2-2 0,2 1 0,-2-1 0,0 0 0,1 2 0,0-2 0,3 1 0,-1 1 0,3-1 0,-3 1 0,2 0 0,-2-2 0,1 1 0,0-1 0,-1 0 0,3 1 0,-3-1 0,3 2 0,-2 0 0,2-1 0,-1 1 0,0-1 0,0-1 0,1 0 0,0 0 0,0 0 0,0 2 0,1-2 0,0 1 0,2-3 0,-2 2 0,1 0 0,1-2 0,-1 4 0,0-2 0,1 0 0,-1 1 0,0-1 0,1 2 0,-1-1 0,1 1 0,-1 0 0,1-1 0,-1 1 0,1 1 0,-1-1 0,1 2 0,-1-2 0,1 1 0,0-1 0,1 1 0,-2-1 0,1 3 0,-2-3 0,3 2 0,-2-2 0,1 3 0,-2-2 0,3 1 0,-1 1 0,-1-4 0,1 4 0,-1-3 0,1 3 0,-1-3 0,1 2 0,-1-2 0,1 1 0,1 0 0,-3-1 0,2 3 0,-2-3 0,2 3 0,-1-2 0,-1 1 0,2 0 0,-1-2 0,2 1 0,-1 0 0,0-1 0,1 1 0,-1-1 0,-1 0 0,1 1 0,-3-1 0,3 2 0,-2-2 0,2 1 0,-2 0 0,1-1 0,1 3 0,-2-3 0,2 1 0,-1-1 0,-1-1 0,2 1 0,-2-1 0,2 3 0,-3-2 0,2 1 0,-1 0 0,-1-1 0,3 2 0,-2-2 0,0 1 0,1 0 0,0 1 0,-1 1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15:13:21.60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304 219 24575,'-3'-13'0,"-2"2"0,3 8 0,0-1 0,-1-2 0,1 2 0,0-3 0,-1 2 0,1 0 0,-1 0 0,0 0 0,-1 1 0,1 1 0,-2-4 0,1 3 0,1-2 0,0 2 0,1 1 0,-2-2 0,-1 1 0,2-1 0,-2 2 0,0-1 0,1 1 0,-1 0 0,0-1 0,1 2 0,-1-2 0,0 1 0,2-1 0,-2 0 0,0 2 0,1-1 0,-2 0 0,2-1 0,-1-1 0,1 2 0,1-1 0,0-1 0,-1 2 0,1-2 0,-2 1 0,1 1 0,-2-1 0,2 1 0,-1 1 0,0-1 0,1 1 0,-1-1 0,0 1 0,0-1 0,0 2 0,0-2 0,0 3 0,-1-2 0,1 2 0,-1 0 0,2 0 0,-3 0 0,2 0 0,0 0 0,-2 0 0,4 2 0,-4-2 0,3 3 0,-2-1 0,2 0 0,-1 1 0,0-1 0,3 3 0,-3-2 0,5 4 0,-2-2 0,2 0 0,0 1 0,0-2 0,0 3 0,0-2 0,0 0 0,0 3 0,0-4 0,0 2 0,0-1 0,0 0 0,0 0 0,0 2 0,0-3 0,0 2 0,0-1 0,0 0 0,2 2 0,-2-4 0,5 4 0,-3-4 0,1 2 0,0 0 0,-1-1 0,2 1 0,2-1 0,-2 0 0,2 0 0,-2-2 0,1 0 0,1 3 0,1-3 0,1 1 0,-2-1 0,-1 0 0,-1 0 0,2-1 0,-1-1 0,1 0 0,-2 0 0,2 0 0,-1-1 0,1-1 0,0-2 0,-2 2 0,0-1 0,1 1 0,-1-2 0,2 0 0,-3-1 0,1 1 0,-1 1 0,1 0 0,1-1 0,-2 1 0,1-1 0,1 1 0,-3-2 0,4 1 0,-6-1 0,5 2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15:13:24.87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113 21 24575,'-13'-6'0,"2"0"0,7 6 0,1-2 0,-3 2 0,1 0 0,-1 0 0,0 0 0,1 0 0,-1 0 0,1 0 0,1 0 0,-2 0 0,1 0 0,-1 2 0,1 0 0,0 1 0,2 0 0,-1 2 0,1-1 0,3 2 0,-2-1 0,2 1 0,0 0 0,0-2 0,0 2 0,2-1 0,-2 0 0,3 2 0,-3-4 0,3 4 0,-1-3 0,2 2 0,-1-2 0,0 0 0,1 0 0,-1-1 0,2 2 0,-1-1 0,0 1 0,1-2 0,0 0 0,1-1 0,1 1 0,-1-3 0,1 3 0,-2-2 0,-1 0 0,2 1 0,-1-2 0,1 2 0,-2-2 0,2 0 0,-1 0 0,1-2 0,0 2 0,-2-3 0,1 1 0,-1-2 0,0 1 0,1 0 0,-2-1 0,1 1 0,-1-2 0,0 1 0,1-1 0,-2 0 0,1 1 0,-3-2 0,1 1 0,-1-1 0,2 0 0,-2 1 0,2-1 0,-2-4 0,0 6 0,0-6 0,-2 4 0,0 1 0,0-1 0,-1 2 0,2-3 0,-3 4 0,1-2 0,-2 3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15:13:27.98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174 24 24575,'-11'-7'0,"1"-1"0,6 8 0,-1-2 0,-3 1 0,2 0 0,-2-2 0,1 3 0,3-2 0,-2 2 0,1 0 0,-1 0 0,0 0 0,2 2 0,-2-2 0,0 2 0,0-1 0,-1 0 0,2 2 0,-2-3 0,3 1 0,-2 1 0,2 0 0,-2 0 0,2 1 0,-1-2 0,0 4 0,1-1 0,1 1 0,0 0 0,2-2 0,0 4 0,1-2 0,0 0 0,0 1 0,0-2 0,0 3 0,0-2 0,1 0 0,1 1 0,2-2 0,-1 1 0,0-2 0,1 1 0,2 0 0,-2-1 0,2 1 0,-2-2 0,1 0 0,0 1 0,0-3 0,1 3 0,-2-2 0,2 0 0,0 0 0,-1 0 0,3 2 0,-4-3 0,4 2 0,-3-2 0,2 0 0,-2 0 0,0 0 0,-1 0 0,2 0 0,-1 0 0,1 0 0,-2 0 0,4 0 0,-4 0 0,2 0 0,-1-2 0,-1 2 0,1-6 0,-4 2 0,1-3 0,-2 0 0,0 4 0,0-4 0,-2 2 0,0-2 0,-1 0 0,1 2 0,-1 0 0,1 0 0,-1 1 0,-1-1 0,1 2 0,0 0 0,-2-2 0,1 2 0,-1-1 0,0 2 0,1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15:13:36.8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172 65 24575,'-8'-11'0,"0"3"0,7 5 0,-3 1 0,-1-3 0,1 2 0,1-2 0,-2 1 0,3 1 0,-3-1 0,0 1 0,2 0 0,-4-1 0,3 2 0,-2 1 0,2-1 0,-2 2 0,0-2 0,-1 2 0,2 0 0,0 0 0,0 0 0,0 2 0,0-2 0,-2 3 0,3-2 0,0 2 0,-1-2 0,1 3 0,-1-1 0,1 0 0,3 2 0,-2 0 0,1 1 0,0-1 0,-1-1 0,1 0 0,0 2 0,-1-2 0,3 2 0,-2 0 0,2-1 0,0 1 0,0-2 0,0 2 0,1-1 0,1 1 0,2 0 0,-2-2 0,1 1 0,1-1 0,0 2 0,4-1 0,-3 0 0,2-2 0,-2 0 0,2 1 0,-2-1 0,2 0 0,-1 1 0,1-1 0,0-1 0,-1 1 0,0-3 0,0 2 0,-1-2 0,5 2 0,-2-1 0,6 1 0,-6-2 0,2 0 0,-3 0 0,-2 0 0,0 0 0,-1-3 0,0 0 0,1-3 0,-2 2 0,-1-1 0,1 0 0,-2 0 0,1 0 0,-1-2 0,0 2 0,-1 0 0,0-2 0,0 2 0,0 0 0,0-3 0,0 4 0,-1-3 0,-1 2 0,0 2 0,-1-4 0,1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15:13:44.3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20 24575,'16'3'0,"-4"2"0,-5-5 0,-4 3 0,4-3 0,-4 3 0,4-2 0,-2 0 0,0-1 0,2 0 0,-4 0 0,4 2 0,-2-2 0,0 2 0,1-2 0,-2 0 0,2 0 0,0 0 0,0 0 0,0 0 0,-2 0 0,1 0 0,0 0 0,1 0 0,0 0 0,-2 0 0,2 0 0,-1 0 0,0 0 0,2 0 0,-2 0 0,0 0 0,2 0 0,-4 0 0,4 0 0,-2 0 0,1 0 0,1 0 0,-2 0 0,5 0 0,0 0 0,5 2 0,7-2 0,-9 4 0,8-4 0,-15 3 0,4-2 0,-6 0 0,1-1 0,1 0 0,-2 0 0,2 0 0,-1 2 0,0-2 0,2 2 0,0-1 0,0-1 0,-1 2 0,-1-2 0,0 0 0,0 0 0,0 0 0,1 0 0,1 0 0,-3 0 0,4 1 0,-3 0 0,1 0 0,0-1 0,-2 0 0,6 0 0,-6 0 0,6 0 0,-5 2 0,2-2 0,0 2 0,-1-1 0,1-1 0,3 2 0,-2-1 0,6 0 0,-3 0 0,4 2 0,0-3 0,-1 4 0,8-3 0,-5 1 0,2-2 0,-9 0 0,-3 0 0,-2 0 0,1 0 0,-2 2 0,2-2 0,-1 1 0,1-1 0,0 0 0,-1 0 0,0 0 0,5 0 0,-4 0 0,5 0 0,-5 0 0,1 0 0,0 0 0,-1 0 0,0 0 0,0 0 0,-2 0 0,2 0 0,1-1 0,0 1 0,-1-2 0,1 1 0,-2 0 0,2 0 0,3 1 0,-4-2 0,4 2 0,-1-2 0,-2 2 0,7 0 0,-6-1 0,2 0 0,-3 0 0,-2 1 0,1 0 0,-2 0 0,2-2 0,0 2 0,0-2 0,5 2 0,-4 0 0,3 0 0,-3 0 0,3 0 0,2 0 0,2 0 0,1 3 0,-5-3 0,0 2 0,-5-2 0,5 0 0,1 0 0,-1 0 0,0 0 0,-5 0 0,2 0 0,-2 0 0,0 0 0,0 0 0,0 0 0,0 0 0,2 0 0,-4 0 0,7 0 0,-4 0 0,5 0 0,-5-1 0,5 0 0,-4-2 0,3 3 0,1-4 0,-5 4 0,4-4 0,-2 4 0,0-2 0,6 0 0,-3 1 0,4-1 0,0 2 0,-1 0 0,1 0 0,0-2 0,-4 1 0,-2-1 0,-3 2 0,-2 0 0,2-1 0,1 0 0,0 0 0,1 1 0,-1 0 0,3 0 0,1 0 0,0 0 0,3 0 0,-2 0 0,2 0 0,-3 0 0,3 0 0,-8 0 0,4 0 0,-4-2 0,-1 2 0,3-2 0,-4 2 0,2-1 0,-1 0 0,0 0 0,2-1 0,3 2 0,-4-1 0,4-1 0,-5 2 0,2-2 0,0 2 0,-1-1 0,5 0 0,-4 0 0,2 1 0,-3 0 0,-2-2 0,2 2 0,1-2 0,0 1 0,1 0 0,-1-2 0,0 3 0,3-2 0,1 2 0,4 0 0,0 0 0,-1-2 0,1 2 0,0-3 0,7 0 0,-9 2 0,8-2 0,-13 1 0,6 2 0,-3-2 0,4 2 0,7 0 0,-6 0 0,14 0 0,1 0 0,2 4 0,13-3 0,-20 2 0,3-3 0,-14 0 0,-5 0 0,0 0 0,-2 0 0,0 1 0,2 0 0,1 0 0,-5-1 0,4 0 0,-5 0 0,0 0 0,3 0 0,-4 0 0,4 0 0,-3 0 0,5 3 0,-2-3 0,2 2 0,0-2 0,2 0 0,2 0 0,-3 0 0,0 0 0,-6 2 0,1-2 0,-2 2 0,6-2 0,-5 0 0,8 0 0,-7 0 0,8 0 0,-6 0 0,2 0 0,0 0 0,-4 0 0,4 0 0,-5 1 0,1-1 0,0 2 0,-1-2 0,0 0 0,2 0 0,-4 0 0,5 0 0,-2 0 0,0 0 0,1 0 0,-2 0 0,2 0 0,-1 0 0,1 0 0,0 0 0,-2 0 0,0 1 0,0 0 0,0 0 0,2-1 0,-1 0 0,1 0 0,0 0 0,-1 0 0,1 0 0,0 0 0,-2 0 0,0 0 0,0 0 0,0 0 0,0 0 0,1 0 0,-2 0 0,3 0 0,-2 0 0,0 0 0,1 0 0,-1 0 0,2 0 0,0 0 0,0 0 0,-2 0 0,1 0 0,-2 0 0,2 0 0,1 0 0,-2 0 0,2 0 0,-2 0 0,0 0 0,2 0 0,-2 0 0,0 0 0,-1 0 0,2 0 0,-1 0 0,1 0 0,-2 0 0,2 0 0,-1 0 0,1 0 0,0 0 0,-2 0 0,2 0 0,-1-1 0,0 0 0,2 0 0,-3 1 0,3 0 0,-3 0 0,3 0 0,3 0 0,-5 0 0,5 0 0,-7-2 0,0 2 0,1-2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6T15:13:55.6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164 149 24575,'-3'-15'0,"-1"3"0,1 2 0,0 4 0,-1-5 0,-1 6 0,1-1 0,-1 1 0,2-1 0,-1 0 0,1 2 0,0-1 0,-1 2 0,-2-2 0,2 1 0,-4-1 0,4 0 0,-3 1 0,4 1 0,-2 0 0,0 1 0,1 0 0,-2-1 0,2 3 0,-3 0 0,1 5 0,0-1 0,-1 2 0,4-3 0,1 1 0,-2 2 0,1-2 0,0 3 0,0-4 0,1 2 0,-1-2 0,-1 5 0,2-2 0,-1 2 0,3 2 0,-2 1 0,2 1 0,0-2 0,0-3 0,0-1 0,0 0 0,0-2 0,0 3 0,2-2 0,0 3 0,1-1 0,2 0 0,0 0 0,0-2 0,2 1 0,-2-1 0,0 1 0,1-2 0,0 1 0,0-1 0,-1 1 0,2-2 0,-4-1 0,4 1 0,0-3 0,0 2 0,-1-2 0,1 0 0,-4 0 0,4-2 0,-2 2 0,2-3 0,-1 1 0,5-4 0,-4 2 0,2-3 0,-3 4 0,-2-2 0,-1 0 0,-1-2 0,-1 0 0,0-3 0,0 2 0,-1-6 0,0 7 0,0-7 0,-1 6 0,0-2 0,0-1 0,1 0 0,-2 0 0,2-3 0,-4 3 0,4-4 0,-4 5 0,2 2 0,0 3 0,-1 1 0,-2-3 0,2 4 0,-3-2 0,5 1 0,-4 1 0,-1 1 0,-1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BCCC9-AED8-7646-9940-C3F0A56D3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5E5847-11AA-564B-8F23-200697CF4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BFB26-482B-8744-84DE-ED7AE7A4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D8CA6-20C8-9C42-9FCE-1D69111D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4FD017-DCD9-2C49-970D-0E95608A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5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2A65C-7AC2-DB40-9F4F-626ED99D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F1A4EA-AA0C-9245-95A6-474195D23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B2CD7C-296C-E644-BDD6-086B7B8B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D39731-0221-0B4B-BF0C-3C6FE40D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02EB41-6A1E-6548-9715-408F9744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2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D5D947-B276-854D-BA70-5C571B2A4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76C218-402F-1841-96E3-DA500B4B4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64F6B-C9D1-124B-AB32-EDAFFEF1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CB858-E46F-C24D-AF81-8EA0E173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C4869F-354A-2447-93A6-2F6477C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9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43C8F-A86D-7B40-B6F2-D6F267C7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A8236A-3279-234E-9449-336429019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A0AB6-B547-4348-9D88-28B8FD88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34EA4-6011-7D47-9002-0087FB91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DEB949-CFB0-534B-B77B-AE101701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0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ABFB9-A2F5-5048-9EF5-D8B15941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929B3E-697E-874F-B6D0-A1B7A2D7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73ED2B-0367-C149-BAC9-1806A747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19A684-2178-CD47-A52E-2B984498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2222B-9783-E54F-925E-43F8C459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1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2F087-E947-9C46-9D2E-F188ABB5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E2EFF-468B-EA41-AECB-A6C011272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875A7-EE98-4149-8BFC-E315C93C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BFB050-5BDE-8C4A-82D3-641B1B98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57C1DB-BDA3-194F-AD14-12A62E5F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71D10B-6B01-1749-AAF8-2F097627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57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2FDF5-2331-2045-9E66-F1D86878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963D0B-7685-D145-A5AD-E9D602E3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073984-5176-E247-A55B-E3D08618C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A54499-C17A-7E49-A9A7-41D87E257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B61260-E4CC-D742-839F-7151F0AB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3EE22B-2C82-1049-950B-ABFE3039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2BAE7F-C7F4-3342-8AB1-8A72AD18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8A0833-FF20-BD4F-AC37-7D190894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56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541A2-BA29-C149-9B60-63C86FA1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E96924-2563-554D-A692-D3BA674E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8D40A3-9CEE-7D4D-B33A-F316F026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7AB174-B2C5-1E41-9494-70B1EE59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41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1A720D-CD2A-874B-AD3C-3AA84614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D15F55-F6ED-4345-89AF-A65F50AA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652CAA-CC93-C848-A47B-4850C501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4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CE3C2-E05A-EB40-9C7C-6FD67295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FFED2-F0FC-6247-8D33-787F3DCF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444D18-BF35-1E43-854A-B2B115EF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D8A982-709B-E14D-89D7-0220D5A7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B6FC93-32CD-3C42-B78A-A153D102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8A8501-0445-D045-B692-3BC7578E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13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8368-FB7E-6243-922E-AC41F823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75E737-5052-824A-8094-1ADD14857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EA1187-9EFD-3540-9002-191F1C8FF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264E92-C1C0-E746-BF5B-35905D8F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044589-A085-9A46-ACC4-AB4FB0F4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A09D6A-FC1B-7042-9430-1BC5211A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DCF90F-7D23-B04D-B6F8-96E54638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BD7AB4-B6A1-EB40-BEB1-34C69D76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48BC0-0B2F-C94C-99C3-C471D1154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5DE2-C76D-7944-8561-32F91EAB2C33}" type="datetimeFigureOut">
              <a:rPr lang="de-DE" smtClean="0"/>
              <a:t>16.11.20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D2F35D-FFA2-3F47-92D6-A06709BF7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D18A48-D29D-9F4E-9ED6-66158F14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C5D5-1B2B-7D4E-9ADF-70DF853E0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24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fox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nVnst3o29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CB9D01-A0F2-D741-AF0B-44B132400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0" y="3865615"/>
            <a:ext cx="6757415" cy="1748006"/>
          </a:xfrm>
        </p:spPr>
        <p:txBody>
          <a:bodyPr anchor="t">
            <a:normAutofit fontScale="90000"/>
          </a:bodyPr>
          <a:lstStyle/>
          <a:p>
            <a:pPr algn="r"/>
            <a:br>
              <a:rPr lang="de-DE" sz="7200" dirty="0">
                <a:solidFill>
                  <a:srgbClr val="7030A0"/>
                </a:solidFill>
              </a:rPr>
            </a:br>
            <a:r>
              <a:rPr lang="de-DE" sz="7200" dirty="0">
                <a:solidFill>
                  <a:srgbClr val="7030A0"/>
                </a:solidFill>
              </a:rPr>
              <a:t>SCHOOLFOX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87CAE2-7770-1540-88AD-793CA1D93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6365" y="917226"/>
            <a:ext cx="4178808" cy="2948389"/>
          </a:xfrm>
        </p:spPr>
        <p:txBody>
          <a:bodyPr anchor="b">
            <a:normAutofit/>
          </a:bodyPr>
          <a:lstStyle/>
          <a:p>
            <a:pPr algn="r"/>
            <a:r>
              <a:rPr lang="de-DE" dirty="0"/>
              <a:t>Datenschutzkonforme (DSGVO) Kommunikationsmöglichkeit</a:t>
            </a:r>
          </a:p>
          <a:p>
            <a:pPr algn="r"/>
            <a:r>
              <a:rPr lang="de-DE" i="1" dirty="0"/>
              <a:t>Für Eltern, </a:t>
            </a:r>
            <a:r>
              <a:rPr lang="de-DE" i="1" dirty="0" err="1"/>
              <a:t>SchülerInnen</a:t>
            </a:r>
            <a:r>
              <a:rPr lang="de-DE" i="1" dirty="0"/>
              <a:t> und </a:t>
            </a:r>
            <a:r>
              <a:rPr lang="de-DE" i="1" dirty="0" err="1"/>
              <a:t>LehrerInnen</a:t>
            </a:r>
            <a:endParaRPr lang="de-DE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B34D7F-3A07-6348-940B-AA0C7CDB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67" y="3220281"/>
            <a:ext cx="2964704" cy="1682469"/>
          </a:xfrm>
          <a:prstGeom prst="rect">
            <a:avLst/>
          </a:prstGeom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A4BFF61-5840-E54D-B78F-25955DBE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477" y="1138176"/>
            <a:ext cx="213508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65B04-9D30-BA4D-A72E-F9ACA169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Das Kind krank melden</a:t>
            </a:r>
          </a:p>
        </p:txBody>
      </p:sp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E02FB50-CA93-D945-87ED-432935F21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94" y="1460500"/>
            <a:ext cx="11517073" cy="5397500"/>
          </a:xfrm>
        </p:spPr>
      </p:pic>
    </p:spTree>
    <p:extLst>
      <p:ext uri="{BB962C8B-B14F-4D97-AF65-F5344CB8AC3E}">
        <p14:creationId xmlns:p14="http://schemas.microsoft.com/office/powerpoint/2010/main" val="61044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C1935-D775-A640-B60C-A00D32CC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Einladung zu einer Veranstaltung 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E019C8A-7616-0544-9B9B-0E31A4AE5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4" y="2406623"/>
            <a:ext cx="12089446" cy="359745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CC65322-3CCD-3849-9A47-8866AF57FD6D}"/>
                  </a:ext>
                </a:extLst>
              </p14:cNvPr>
              <p14:cNvContentPartPr/>
              <p14:nvPr/>
            </p14:nvContentPartPr>
            <p14:xfrm>
              <a:off x="6080858" y="3848816"/>
              <a:ext cx="109800" cy="78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CC65322-3CCD-3849-9A47-8866AF57FD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4858" y="3812816"/>
                <a:ext cx="181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3A028CF-5252-2546-8C68-6601584EE80F}"/>
                  </a:ext>
                </a:extLst>
              </p14:cNvPr>
              <p14:cNvContentPartPr/>
              <p14:nvPr/>
            </p14:nvContentPartPr>
            <p14:xfrm>
              <a:off x="7447058" y="5135456"/>
              <a:ext cx="64440" cy="52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3A028CF-5252-2546-8C68-6601584EE8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1058" y="5099456"/>
                <a:ext cx="136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AD9F366-9633-1D4E-BFC9-7718338E8740}"/>
                  </a:ext>
                </a:extLst>
              </p14:cNvPr>
              <p14:cNvContentPartPr/>
              <p14:nvPr/>
            </p14:nvContentPartPr>
            <p14:xfrm>
              <a:off x="9190178" y="5389976"/>
              <a:ext cx="65520" cy="49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AD9F366-9633-1D4E-BFC9-7718338E87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54538" y="5353976"/>
                <a:ext cx="1371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402C0BF-00D4-994F-B805-868E22196175}"/>
                  </a:ext>
                </a:extLst>
              </p14:cNvPr>
              <p14:cNvContentPartPr/>
              <p14:nvPr/>
            </p14:nvContentPartPr>
            <p14:xfrm>
              <a:off x="1600658" y="4579256"/>
              <a:ext cx="72360" cy="62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402C0BF-00D4-994F-B805-868E221961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5018" y="4543256"/>
                <a:ext cx="144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744CBA2-8424-F445-B64F-B2181AF85822}"/>
                  </a:ext>
                </a:extLst>
              </p14:cNvPr>
              <p14:cNvContentPartPr/>
              <p14:nvPr/>
            </p14:nvContentPartPr>
            <p14:xfrm>
              <a:off x="9897938" y="5546936"/>
              <a:ext cx="1047240" cy="30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744CBA2-8424-F445-B64F-B2181AF858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62298" y="5510936"/>
                <a:ext cx="111888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68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340DF-63C8-504B-A1B8-51708F70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Einladung zu einer Veranstaltung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C9FA5AD-44E9-2648-8CC1-0D7ABB644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8996"/>
            <a:ext cx="12192000" cy="453387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57C6301-E6AD-414E-95EF-1B09AC875234}"/>
                  </a:ext>
                </a:extLst>
              </p14:cNvPr>
              <p14:cNvContentPartPr/>
              <p14:nvPr/>
            </p14:nvContentPartPr>
            <p14:xfrm>
              <a:off x="1838978" y="4456496"/>
              <a:ext cx="64800" cy="89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57C6301-E6AD-414E-95EF-1B09AC875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2978" y="4420856"/>
                <a:ext cx="13644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01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EA46EB3-A667-184C-8356-B8496AEAF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323"/>
          <a:stretch/>
        </p:blipFill>
        <p:spPr>
          <a:xfrm>
            <a:off x="0" y="1932127"/>
            <a:ext cx="4940300" cy="360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A0DF71-86B6-3546-87A4-9340FBFF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Rückmeldung</a:t>
            </a:r>
            <a:r>
              <a:rPr lang="en-US" b="1" u="sng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an die </a:t>
            </a:r>
            <a:r>
              <a:rPr lang="en-US" b="1" u="sng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Lehrkräfte</a:t>
            </a:r>
            <a:r>
              <a:rPr lang="en-US" b="1" u="sng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u="sng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geben</a:t>
            </a:r>
            <a:endParaRPr lang="en-US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D1B2577-9121-F341-9E0A-EC89A7B24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372" y="4894881"/>
            <a:ext cx="6782628" cy="196311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75A0940-2AE9-934B-A30B-E2335C0900CE}"/>
              </a:ext>
            </a:extLst>
          </p:cNvPr>
          <p:cNvSpPr txBox="1"/>
          <p:nvPr/>
        </p:nvSpPr>
        <p:spPr>
          <a:xfrm>
            <a:off x="5293895" y="2526632"/>
            <a:ext cx="585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Sie können Elternbriefe etc. mit dem Finger am Handy unterschreiben. Am PC geht das nicht, dort bestätigen Sie einfach, dass sie die Nachricht / den Elternbrief erhalten haben. </a:t>
            </a:r>
          </a:p>
        </p:txBody>
      </p:sp>
    </p:spTree>
    <p:extLst>
      <p:ext uri="{BB962C8B-B14F-4D97-AF65-F5344CB8AC3E}">
        <p14:creationId xmlns:p14="http://schemas.microsoft.com/office/powerpoint/2010/main" val="175174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C45E7-C97A-1242-BD4C-E9FA9AB5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Zum Schluss...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E72637-B520-844C-8D44-570F7B54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Bitte ergänzen Sie Ihr Profil (Telefonnummer aktuell? Notfalldaten? </a:t>
            </a:r>
            <a:r>
              <a:rPr lang="de-DE" i="1" dirty="0">
                <a:solidFill>
                  <a:srgbClr val="7030A0"/>
                </a:solidFill>
              </a:rPr>
              <a:t>Stimmt ihr Name?, </a:t>
            </a:r>
            <a:r>
              <a:rPr lang="de-DE" dirty="0">
                <a:solidFill>
                  <a:srgbClr val="7030A0"/>
                </a:solidFill>
              </a:rPr>
              <a:t>Ruhezeiten</a:t>
            </a:r>
            <a:r>
              <a:rPr lang="de-DE" i="1" dirty="0">
                <a:solidFill>
                  <a:srgbClr val="7030A0"/>
                </a:solidFill>
              </a:rPr>
              <a:t>)</a:t>
            </a:r>
          </a:p>
          <a:p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</a:rPr>
              <a:t>Sie sollten als </a:t>
            </a:r>
            <a:r>
              <a:rPr lang="de-DE" u="sng" dirty="0">
                <a:solidFill>
                  <a:srgbClr val="7030A0"/>
                </a:solidFill>
              </a:rPr>
              <a:t>Eltern nur in Elterngruppen </a:t>
            </a:r>
            <a:r>
              <a:rPr lang="de-DE" dirty="0">
                <a:solidFill>
                  <a:srgbClr val="7030A0"/>
                </a:solidFill>
              </a:rPr>
              <a:t>sein. Wenn das nicht so ist, verwenden Sie den Code ihres Kindes. Melden Sie sich aus der App ab und lassen Sie ihr Kind „ihre“ Anmeldedaten verwenden.</a:t>
            </a:r>
          </a:p>
          <a:p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</a:rPr>
              <a:t>Codes bekommen Sie durch die Klassenlehrer</a:t>
            </a:r>
          </a:p>
          <a:p>
            <a:pPr marL="0" indent="0">
              <a:buNone/>
            </a:pPr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</a:rPr>
              <a:t>Fragen / Probleme? Für uns alle ist die Situation neu, probieren Sie </a:t>
            </a:r>
            <a:r>
              <a:rPr lang="de-DE" dirty="0" err="1">
                <a:solidFill>
                  <a:srgbClr val="7030A0"/>
                </a:solidFill>
              </a:rPr>
              <a:t>schoolfox</a:t>
            </a:r>
            <a:r>
              <a:rPr lang="de-DE" dirty="0">
                <a:solidFill>
                  <a:srgbClr val="7030A0"/>
                </a:solidFill>
              </a:rPr>
              <a:t> aus, Sie können nichts kaputt machen ;-)</a:t>
            </a:r>
          </a:p>
        </p:txBody>
      </p:sp>
    </p:spTree>
    <p:extLst>
      <p:ext uri="{BB962C8B-B14F-4D97-AF65-F5344CB8AC3E}">
        <p14:creationId xmlns:p14="http://schemas.microsoft.com/office/powerpoint/2010/main" val="347936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360AE-8142-6A47-B4BB-A053D17D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>
                <a:solidFill>
                  <a:srgbClr val="7030A0"/>
                </a:solidFill>
              </a:rPr>
              <a:t>Kontakt zu </a:t>
            </a:r>
            <a:r>
              <a:rPr lang="de-DE" u="sng" dirty="0" err="1">
                <a:solidFill>
                  <a:srgbClr val="7030A0"/>
                </a:solidFill>
              </a:rPr>
              <a:t>Schoolfox</a:t>
            </a:r>
            <a:endParaRPr lang="de-DE" u="sng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81A59-444F-244E-91C6-D37A9CAC6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7030A0"/>
                </a:solidFill>
              </a:rPr>
              <a:t>Telefon: </a:t>
            </a:r>
            <a:r>
              <a:rPr lang="de-DE" dirty="0">
                <a:solidFill>
                  <a:srgbClr val="7030A0"/>
                </a:solidFill>
              </a:rPr>
              <a:t>					032221096611</a:t>
            </a:r>
          </a:p>
          <a:p>
            <a:pPr marL="0" indent="0">
              <a:buNone/>
            </a:pPr>
            <a:endParaRPr lang="de-DE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7030A0"/>
                </a:solidFill>
              </a:rPr>
              <a:t>Internet: </a:t>
            </a:r>
            <a:r>
              <a:rPr lang="de-DE" dirty="0">
                <a:solidFill>
                  <a:srgbClr val="7030A0"/>
                </a:solidFill>
              </a:rPr>
              <a:t>					</a:t>
            </a:r>
            <a:r>
              <a:rPr lang="de-DE" dirty="0">
                <a:solidFill>
                  <a:srgbClr val="7030A0"/>
                </a:solidFill>
                <a:hlinkClick r:id="rId2"/>
              </a:rPr>
              <a:t>https://schoolfox.com</a:t>
            </a:r>
            <a:endParaRPr lang="de-DE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7030A0"/>
                </a:solidFill>
              </a:rPr>
              <a:t>Ansprechpartner an der Schule: </a:t>
            </a:r>
            <a:r>
              <a:rPr lang="de-DE" dirty="0">
                <a:solidFill>
                  <a:srgbClr val="7030A0"/>
                </a:solidFill>
              </a:rPr>
              <a:t>	Hr. Engesser</a:t>
            </a:r>
          </a:p>
        </p:txBody>
      </p:sp>
    </p:spTree>
    <p:extLst>
      <p:ext uri="{BB962C8B-B14F-4D97-AF65-F5344CB8AC3E}">
        <p14:creationId xmlns:p14="http://schemas.microsoft.com/office/powerpoint/2010/main" val="140079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F3206-1CED-FD44-91C5-0194F0E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Was wird benötigt?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022E22-39D8-A940-B66D-6A8DA8F1D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Handy, Tablet oder PC</a:t>
            </a:r>
          </a:p>
          <a:p>
            <a:pPr marL="0" indent="0">
              <a:buNone/>
            </a:pPr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</a:rPr>
              <a:t>Eine email-Adresse</a:t>
            </a:r>
            <a:r>
              <a:rPr lang="de-DE" b="1" dirty="0">
                <a:solidFill>
                  <a:srgbClr val="7030A0"/>
                </a:solidFill>
              </a:rPr>
              <a:t> PRO </a:t>
            </a:r>
            <a:r>
              <a:rPr lang="de-DE" dirty="0">
                <a:solidFill>
                  <a:srgbClr val="7030A0"/>
                </a:solidFill>
              </a:rPr>
              <a:t>Benutzer (</a:t>
            </a:r>
            <a:r>
              <a:rPr lang="de-DE" u="sng" dirty="0">
                <a:solidFill>
                  <a:srgbClr val="7030A0"/>
                </a:solidFill>
              </a:rPr>
              <a:t>Nur</a:t>
            </a:r>
            <a:r>
              <a:rPr lang="de-DE" dirty="0">
                <a:solidFill>
                  <a:srgbClr val="7030A0"/>
                </a:solidFill>
              </a:rPr>
              <a:t> für die Bestätigungsmail)</a:t>
            </a:r>
          </a:p>
          <a:p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</a:rPr>
              <a:t>Im Idealfall </a:t>
            </a:r>
            <a:r>
              <a:rPr lang="de-DE" u="sng" dirty="0">
                <a:solidFill>
                  <a:srgbClr val="7030A0"/>
                </a:solidFill>
              </a:rPr>
              <a:t>ein Endgerät pro Benutzer</a:t>
            </a:r>
          </a:p>
          <a:p>
            <a:pPr marL="0" indent="0">
              <a:buNone/>
            </a:pPr>
            <a:r>
              <a:rPr lang="de-DE" i="1" dirty="0">
                <a:solidFill>
                  <a:srgbClr val="7030A0"/>
                </a:solidFill>
              </a:rPr>
              <a:t>(Mehrfachanmeldung (als Schüler UND Elternteil) möglich, aber nicht sehr sinnvoll)</a:t>
            </a:r>
          </a:p>
        </p:txBody>
      </p:sp>
    </p:spTree>
    <p:extLst>
      <p:ext uri="{BB962C8B-B14F-4D97-AF65-F5344CB8AC3E}">
        <p14:creationId xmlns:p14="http://schemas.microsoft.com/office/powerpoint/2010/main" val="308259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9E88C-8E34-A04C-8EC3-85026254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Wie melde ich mich 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E1CF08-1B55-6146-87A8-CDCB6A47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5400" dirty="0">
              <a:solidFill>
                <a:srgbClr val="7030A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de-DE" sz="5400">
              <a:solidFill>
                <a:srgbClr val="7030A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de-DE" sz="540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Anleitung</a:t>
            </a:r>
            <a:endParaRPr lang="de-DE" sz="5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DE" sz="5400" dirty="0">
              <a:solidFill>
                <a:srgbClr val="7030A0"/>
              </a:solidFill>
            </a:endParaRPr>
          </a:p>
          <a:p>
            <a:endParaRPr lang="de-DE" sz="5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06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57DAF-7EBB-D848-9D35-D7219E1A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Einladungscodes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2231246-C0CE-6044-A7BA-743CF7E3E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3599" y="1690688"/>
            <a:ext cx="3640966" cy="5167312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99DC45-A89F-D74A-B66B-24B180E565D1}"/>
              </a:ext>
            </a:extLst>
          </p:cNvPr>
          <p:cNvSpPr txBox="1"/>
          <p:nvPr/>
        </p:nvSpPr>
        <p:spPr>
          <a:xfrm>
            <a:off x="482600" y="2540000"/>
            <a:ext cx="331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rgbClr val="7030A0"/>
                </a:solidFill>
              </a:rPr>
              <a:t>Eltern</a:t>
            </a:r>
            <a:r>
              <a:rPr lang="de-DE" dirty="0">
                <a:solidFill>
                  <a:srgbClr val="7030A0"/>
                </a:solidFill>
              </a:rPr>
              <a:t>code:  zweimal verwendbar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9A3FC0-1E81-4F44-B83A-89A17B0748CB}"/>
              </a:ext>
            </a:extLst>
          </p:cNvPr>
          <p:cNvSpPr txBox="1"/>
          <p:nvPr/>
        </p:nvSpPr>
        <p:spPr>
          <a:xfrm>
            <a:off x="8390093" y="2540000"/>
            <a:ext cx="430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7030A0"/>
                </a:solidFill>
              </a:rPr>
              <a:t>Schüler</a:t>
            </a:r>
            <a:r>
              <a:rPr lang="de-DE" dirty="0">
                <a:solidFill>
                  <a:srgbClr val="7030A0"/>
                </a:solidFill>
              </a:rPr>
              <a:t>code: einmal verwendbar</a:t>
            </a:r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2D1FFEA-6B74-BD40-ADD7-7F1B264A171B}"/>
                  </a:ext>
                </a:extLst>
              </p14:cNvPr>
              <p14:cNvContentPartPr/>
              <p14:nvPr/>
            </p14:nvContentPartPr>
            <p14:xfrm>
              <a:off x="5517201" y="2365616"/>
              <a:ext cx="537840" cy="26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2D1FFEA-6B74-BD40-ADD7-7F1B264A1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2881" y="2361296"/>
                <a:ext cx="546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3829725-43A1-0942-ABC9-E7F2CABFEB45}"/>
                  </a:ext>
                </a:extLst>
              </p14:cNvPr>
              <p14:cNvContentPartPr/>
              <p14:nvPr/>
            </p14:nvContentPartPr>
            <p14:xfrm>
              <a:off x="5906721" y="2627336"/>
              <a:ext cx="417600" cy="1594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3829725-43A1-0942-ABC9-E7F2CABFEB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2401" y="2623016"/>
                <a:ext cx="426240" cy="1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64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BE674-06F0-6748-AD48-B3CDA56C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Was ist mit </a:t>
            </a:r>
            <a:r>
              <a:rPr lang="de-DE" b="1" u="sng" dirty="0" err="1">
                <a:solidFill>
                  <a:srgbClr val="7030A0"/>
                </a:solidFill>
              </a:rPr>
              <a:t>Schoolfox</a:t>
            </a:r>
            <a:r>
              <a:rPr lang="de-DE" b="1" u="sng" dirty="0">
                <a:solidFill>
                  <a:srgbClr val="7030A0"/>
                </a:solidFill>
              </a:rPr>
              <a:t> möglich?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1A943-63DC-6942-B4D5-60C2702D3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7030A0"/>
                </a:solidFill>
              </a:rPr>
              <a:t>Eltern/</a:t>
            </a:r>
            <a:r>
              <a:rPr lang="de-DE" b="1" dirty="0" err="1">
                <a:solidFill>
                  <a:srgbClr val="7030A0"/>
                </a:solidFill>
              </a:rPr>
              <a:t>SchülerInnen</a:t>
            </a:r>
            <a:r>
              <a:rPr lang="de-DE" b="1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de-DE" i="1" dirty="0">
                <a:solidFill>
                  <a:srgbClr val="7030A0"/>
                </a:solidFill>
              </a:rPr>
              <a:t>Lehrkräfte anschreiben, Dateien verschicken, Kind krank melden, Diskussionen, Dokumente unterschreiben (</a:t>
            </a:r>
            <a:r>
              <a:rPr lang="de-DE" i="1" dirty="0" err="1">
                <a:solidFill>
                  <a:srgbClr val="7030A0"/>
                </a:solidFill>
              </a:rPr>
              <a:t>Foxsign</a:t>
            </a:r>
            <a:r>
              <a:rPr lang="de-DE" i="1" dirty="0">
                <a:solidFill>
                  <a:srgbClr val="7030A0"/>
                </a:solidFill>
              </a:rPr>
              <a:t> auf dem Handy),Termine bestätigen, Videochat...</a:t>
            </a:r>
          </a:p>
          <a:p>
            <a:endParaRPr lang="de-DE" dirty="0"/>
          </a:p>
          <a:p>
            <a:r>
              <a:rPr lang="de-DE" b="1" dirty="0">
                <a:solidFill>
                  <a:srgbClr val="7030A0"/>
                </a:solidFill>
              </a:rPr>
              <a:t>Lehrkräfte: </a:t>
            </a:r>
          </a:p>
          <a:p>
            <a:pPr marL="0" indent="0">
              <a:buNone/>
            </a:pPr>
            <a:r>
              <a:rPr lang="de-DE" i="1" dirty="0" err="1">
                <a:solidFill>
                  <a:srgbClr val="7030A0"/>
                </a:solidFill>
              </a:rPr>
              <a:t>SchülerInnen</a:t>
            </a:r>
            <a:r>
              <a:rPr lang="de-DE" i="1" dirty="0">
                <a:solidFill>
                  <a:srgbClr val="7030A0"/>
                </a:solidFill>
              </a:rPr>
              <a:t> / Eltern anschreiben, Termine erstellen, Umfragen erstellen, Eltern anrufen (-&gt; bitte persönliche Daten im Profil ergänzen!), Unterrichtsmaterial bereitstellen und einsammeln (</a:t>
            </a:r>
            <a:r>
              <a:rPr lang="de-DE" i="1" dirty="0" err="1">
                <a:solidFill>
                  <a:srgbClr val="7030A0"/>
                </a:solidFill>
              </a:rPr>
              <a:t>foxdrive</a:t>
            </a:r>
            <a:r>
              <a:rPr lang="de-DE" i="1" dirty="0">
                <a:solidFill>
                  <a:srgbClr val="7030A0"/>
                </a:solidFill>
              </a:rPr>
              <a:t>), Videochat...</a:t>
            </a:r>
          </a:p>
        </p:txBody>
      </p:sp>
    </p:spTree>
    <p:extLst>
      <p:ext uri="{BB962C8B-B14F-4D97-AF65-F5344CB8AC3E}">
        <p14:creationId xmlns:p14="http://schemas.microsoft.com/office/powerpoint/2010/main" val="365436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E1175-6E62-D840-993D-8CB74BB8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Einstellungen anpassen</a:t>
            </a:r>
          </a:p>
        </p:txBody>
      </p:sp>
      <p:pic>
        <p:nvPicPr>
          <p:cNvPr id="5" name="Inhaltsplatzhalter 4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30723346-6E40-4D49-B686-44AF26A72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4618" y="603189"/>
            <a:ext cx="2337308" cy="731305"/>
          </a:xfrm>
        </p:spPr>
      </p:pic>
      <p:pic>
        <p:nvPicPr>
          <p:cNvPr id="8" name="Grafik 7" descr="Ein Bild, das Screenshot, Bildschirm, Anzeige enthält.&#10;&#10;Automatisch generierte Beschreibung">
            <a:extLst>
              <a:ext uri="{FF2B5EF4-FFF2-40B4-BE49-F238E27FC236}">
                <a16:creationId xmlns:a16="http://schemas.microsoft.com/office/drawing/2014/main" id="{1D73A956-A868-7B4C-B7D5-A538C0BE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5" y="1407115"/>
            <a:ext cx="9100345" cy="53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37C66-A67B-5E4E-A54D-546CF680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Zugriff: Wer ist verbunden?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42E709C-17FF-CB48-A9BB-A9ABCAA1F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69034"/>
            <a:ext cx="9555857" cy="5188965"/>
          </a:xfrm>
        </p:spPr>
      </p:pic>
    </p:spTree>
    <p:extLst>
      <p:ext uri="{BB962C8B-B14F-4D97-AF65-F5344CB8AC3E}">
        <p14:creationId xmlns:p14="http://schemas.microsoft.com/office/powerpoint/2010/main" val="350237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00904-3924-7A43-B042-42C0277F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Eine (weitere) Bezugsperson einladen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62267AB-EBB3-3943-8BC8-33A79C1C8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403" y="1341856"/>
            <a:ext cx="7338749" cy="5516144"/>
          </a:xfrm>
        </p:spPr>
      </p:pic>
    </p:spTree>
    <p:extLst>
      <p:ext uri="{BB962C8B-B14F-4D97-AF65-F5344CB8AC3E}">
        <p14:creationId xmlns:p14="http://schemas.microsoft.com/office/powerpoint/2010/main" val="247713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1179E-356D-164B-B827-8BDEC69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7030A0"/>
                </a:solidFill>
              </a:rPr>
              <a:t>Mitteilung an Lehrkräfte schreiben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9F00A64-7E2F-8743-A7E4-E758DB40A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838" y="1677192"/>
            <a:ext cx="9094573" cy="5180807"/>
          </a:xfrm>
        </p:spPr>
      </p:pic>
    </p:spTree>
    <p:extLst>
      <p:ext uri="{BB962C8B-B14F-4D97-AF65-F5344CB8AC3E}">
        <p14:creationId xmlns:p14="http://schemas.microsoft.com/office/powerpoint/2010/main" val="168538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Breitbild</PresentationFormat>
  <Paragraphs>50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 SCHOOLFOX</vt:lpstr>
      <vt:lpstr>Was wird benötigt?</vt:lpstr>
      <vt:lpstr>Wie melde ich mich an?</vt:lpstr>
      <vt:lpstr>Einladungscodes</vt:lpstr>
      <vt:lpstr>Was ist mit Schoolfox möglich?</vt:lpstr>
      <vt:lpstr>Einstellungen anpassen</vt:lpstr>
      <vt:lpstr>Zugriff: Wer ist verbunden?</vt:lpstr>
      <vt:lpstr>Eine (weitere) Bezugsperson einladen</vt:lpstr>
      <vt:lpstr>Mitteilung an Lehrkräfte schreiben</vt:lpstr>
      <vt:lpstr>Das Kind krank melden</vt:lpstr>
      <vt:lpstr>Einladung zu einer Veranstaltung </vt:lpstr>
      <vt:lpstr>Einladung zu einer Veranstaltung</vt:lpstr>
      <vt:lpstr>Rückmeldung an die Lehrkräfte geben</vt:lpstr>
      <vt:lpstr>Zum Schluss...</vt:lpstr>
      <vt:lpstr>Kontakt zu Schoolfox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SCHOOLFOX</dc:title>
  <dc:creator>Office2016L0009</dc:creator>
  <cp:lastModifiedBy>Office2016L0009</cp:lastModifiedBy>
  <cp:revision>2</cp:revision>
  <dcterms:created xsi:type="dcterms:W3CDTF">2020-09-06T07:36:30Z</dcterms:created>
  <dcterms:modified xsi:type="dcterms:W3CDTF">2020-11-16T15:15:26Z</dcterms:modified>
</cp:coreProperties>
</file>